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 showGuides="1">
      <p:cViewPr varScale="1">
        <p:scale>
          <a:sx n="119" d="100"/>
          <a:sy n="119" d="100"/>
        </p:scale>
        <p:origin x="132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97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1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11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82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66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65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38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49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45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92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3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3B63B-5DC9-4778-A5B0-B7F32FDB9B1B}" type="datetimeFigureOut">
              <a:rPr lang="de-DE" smtClean="0"/>
              <a:t>20.01.2023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69078-CB1F-4322-8DB8-2D782970F3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1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.janke@ssb-hannover.de" TargetMode="External"/><Relationship Id="rId13" Type="http://schemas.openxmlformats.org/officeDocument/2006/relationships/image" Target="../media/image6.png"/><Relationship Id="rId18" Type="http://schemas.openxmlformats.org/officeDocument/2006/relationships/hyperlink" Target="mailto:thomas.kliewer@polizei.niedersachsen.de" TargetMode="External"/><Relationship Id="rId3" Type="http://schemas.openxmlformats.org/officeDocument/2006/relationships/image" Target="../media/image2.png"/><Relationship Id="rId21" Type="http://schemas.openxmlformats.org/officeDocument/2006/relationships/hyperlink" Target="mailto:%20frauke.bittner@region-hannover.de" TargetMode="External"/><Relationship Id="rId7" Type="http://schemas.openxmlformats.org/officeDocument/2006/relationships/hyperlink" Target="mailto:sportjugend@sportregionhannover.de" TargetMode="External"/><Relationship Id="rId12" Type="http://schemas.openxmlformats.org/officeDocument/2006/relationships/image" Target="../media/image5.jpeg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portregionhannover.de/" TargetMode="External"/><Relationship Id="rId11" Type="http://schemas.openxmlformats.org/officeDocument/2006/relationships/hyperlink" Target="mailto:marko.volck@hannoversche-volksbank.de" TargetMode="External"/><Relationship Id="rId24" Type="http://schemas.openxmlformats.org/officeDocument/2006/relationships/image" Target="../media/image14.png"/><Relationship Id="rId5" Type="http://schemas.openxmlformats.org/officeDocument/2006/relationships/image" Target="../media/image4.jpeg"/><Relationship Id="rId15" Type="http://schemas.openxmlformats.org/officeDocument/2006/relationships/image" Target="../media/image8.png"/><Relationship Id="rId23" Type="http://schemas.openxmlformats.org/officeDocument/2006/relationships/image" Target="../media/image13.jpeg"/><Relationship Id="rId10" Type="http://schemas.openxmlformats.org/officeDocument/2006/relationships/hyperlink" Target="mailto:jan.sedelies@haz.de" TargetMode="External"/><Relationship Id="rId19" Type="http://schemas.openxmlformats.org/officeDocument/2006/relationships/image" Target="../media/image11.jpeg"/><Relationship Id="rId4" Type="http://schemas.openxmlformats.org/officeDocument/2006/relationships/image" Target="../media/image3.jpeg"/><Relationship Id="rId9" Type="http://schemas.openxmlformats.org/officeDocument/2006/relationships/hyperlink" Target="mailto:info@verkehrswacht-hannover-stadt.de" TargetMode="External"/><Relationship Id="rId14" Type="http://schemas.openxmlformats.org/officeDocument/2006/relationships/image" Target="../media/image7.png"/><Relationship Id="rId22" Type="http://schemas.openxmlformats.org/officeDocument/2006/relationships/hyperlink" Target="mailto:henning.helldobler@hannover-stadt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16399" y="596852"/>
            <a:ext cx="9144000" cy="931229"/>
          </a:xfrm>
        </p:spPr>
        <p:txBody>
          <a:bodyPr anchor="t">
            <a:normAutofit/>
          </a:bodyPr>
          <a:lstStyle/>
          <a:p>
            <a:pPr algn="l"/>
            <a:r>
              <a:rPr lang="de-DE" sz="4000" b="1" dirty="0"/>
              <a:t>Bewegungs-Pass – Die Partner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386" y="-5116"/>
            <a:ext cx="1549813" cy="84813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174" y="2047432"/>
            <a:ext cx="1760812" cy="548983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174" y="1189552"/>
            <a:ext cx="1800279" cy="796738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709" y="4390427"/>
            <a:ext cx="1537690" cy="274661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3146648" y="1209006"/>
            <a:ext cx="8812590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Der Regions- und der Stadtsportbund koordinieren und organisieren gemeinsam als </a:t>
            </a:r>
            <a:r>
              <a:rPr lang="de-DE" sz="1200" dirty="0" err="1"/>
              <a:t>SportRegion</a:t>
            </a:r>
            <a:r>
              <a:rPr lang="de-DE" sz="1200" dirty="0"/>
              <a:t> Hannover für alle Sportvereine den Bewegungs-Pass. </a:t>
            </a:r>
          </a:p>
          <a:p>
            <a:endParaRPr lang="de-DE" sz="1200" dirty="0"/>
          </a:p>
          <a:p>
            <a:r>
              <a:rPr lang="de-DE" sz="1200" dirty="0"/>
              <a:t>Die Anmeldung und alle Informationen rund um den Bewegungs-Pass werden unter </a:t>
            </a:r>
            <a:r>
              <a:rPr lang="de-DE" sz="1200" dirty="0" smtClean="0">
                <a:hlinkClick r:id="rId6"/>
              </a:rPr>
              <a:t>www.sportregionhannover.de</a:t>
            </a:r>
            <a:r>
              <a:rPr lang="de-DE" sz="1200" u="sng" dirty="0" smtClean="0">
                <a:solidFill>
                  <a:srgbClr val="0070C0"/>
                </a:solidFill>
              </a:rPr>
              <a:t>/bewegungs-pass </a:t>
            </a:r>
            <a:r>
              <a:rPr lang="de-DE" sz="1200" dirty="0"/>
              <a:t>bereitgestellt.</a:t>
            </a:r>
          </a:p>
          <a:p>
            <a:r>
              <a:rPr lang="de-DE" sz="1200" dirty="0"/>
              <a:t>Ansprechpartner für alle Fragen </a:t>
            </a:r>
            <a:r>
              <a:rPr lang="de-DE" sz="1200" dirty="0" smtClean="0"/>
              <a:t>sind Maurice </a:t>
            </a:r>
            <a:r>
              <a:rPr lang="de-DE" sz="1200" dirty="0" err="1" smtClean="0"/>
              <a:t>Pyttlik</a:t>
            </a:r>
            <a:r>
              <a:rPr lang="de-DE" sz="1200" dirty="0" smtClean="0"/>
              <a:t> (RSB), </a:t>
            </a:r>
            <a:r>
              <a:rPr lang="de-DE" sz="1200" dirty="0"/>
              <a:t>Tel. 0511 800 79 78-42, Mail: </a:t>
            </a:r>
            <a:r>
              <a:rPr lang="de-DE" sz="1200" dirty="0" smtClean="0">
                <a:hlinkClick r:id="rId7"/>
              </a:rPr>
              <a:t>sportjugend@sportregionhannover.de</a:t>
            </a:r>
            <a:r>
              <a:rPr lang="de-DE" sz="1200" dirty="0" smtClean="0"/>
              <a:t> und Anke Janke (SSB), Tel. </a:t>
            </a:r>
            <a:r>
              <a:rPr lang="en-US" sz="1200" dirty="0"/>
              <a:t>0511 </a:t>
            </a:r>
            <a:r>
              <a:rPr lang="en-US" sz="1200" dirty="0" smtClean="0"/>
              <a:t>1268-5304, Mail: </a:t>
            </a:r>
            <a:r>
              <a:rPr lang="en-US" sz="1200" u="sng" dirty="0" smtClean="0">
                <a:hlinkClick r:id="rId8"/>
              </a:rPr>
              <a:t>a.janke@ssb-hannover.de</a:t>
            </a:r>
            <a:endParaRPr lang="en-US" sz="1200" u="sng" dirty="0" smtClean="0"/>
          </a:p>
        </p:txBody>
      </p:sp>
      <p:sp>
        <p:nvSpPr>
          <p:cNvPr id="24" name="Textfeld 23"/>
          <p:cNvSpPr txBox="1"/>
          <p:nvPr/>
        </p:nvSpPr>
        <p:spPr>
          <a:xfrm>
            <a:off x="3134213" y="2668585"/>
            <a:ext cx="88374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Die Verkehrswachten Hannover-Stadt und Region Hannover stehen mit umfangreichen Aktionen bis hin zum Fahrrad-Führerschein sowie Informationsmaterial für Kinder und Eltern zur Verfügung. </a:t>
            </a:r>
          </a:p>
          <a:p>
            <a:r>
              <a:rPr lang="de-DE" sz="1200" dirty="0"/>
              <a:t>Ansprechpartnerin ist Marion Leonhard, Tel. 0511 6490300, Mail: </a:t>
            </a:r>
            <a:r>
              <a:rPr lang="de-DE" sz="1200" dirty="0">
                <a:hlinkClick r:id="rId9"/>
              </a:rPr>
              <a:t>info@verkehrswacht-hannover-stadt.de</a:t>
            </a:r>
            <a:endParaRPr lang="de-DE" sz="1200" dirty="0"/>
          </a:p>
        </p:txBody>
      </p:sp>
      <p:sp>
        <p:nvSpPr>
          <p:cNvPr id="25" name="Textfeld 24"/>
          <p:cNvSpPr txBox="1"/>
          <p:nvPr/>
        </p:nvSpPr>
        <p:spPr>
          <a:xfrm>
            <a:off x="3134213" y="3389585"/>
            <a:ext cx="88374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Die Hannoversche Allgemeine Zeitung begleitet den Bewegungs-Pass redaktionell in der Hauptausgabe der HAZ und den Stadtanzeigern sowie den Heimatzeitungen.</a:t>
            </a:r>
          </a:p>
          <a:p>
            <a:r>
              <a:rPr lang="de-DE" sz="1200" dirty="0"/>
              <a:t>Ansprechpartner ist Jan </a:t>
            </a:r>
            <a:r>
              <a:rPr lang="de-DE" sz="1200" dirty="0" err="1" smtClean="0"/>
              <a:t>Sedelies</a:t>
            </a:r>
            <a:r>
              <a:rPr lang="de-DE" sz="1200" dirty="0"/>
              <a:t>, Tel. 0511 </a:t>
            </a:r>
            <a:r>
              <a:rPr lang="de-DE" sz="1200" dirty="0" smtClean="0"/>
              <a:t>518-1818</a:t>
            </a:r>
            <a:r>
              <a:rPr lang="de-DE" sz="1200" dirty="0"/>
              <a:t>, Mail: </a:t>
            </a:r>
            <a:r>
              <a:rPr lang="de-DE" sz="1200" dirty="0" smtClean="0">
                <a:hlinkClick r:id="rId10"/>
              </a:rPr>
              <a:t>jan.sedelies@haz.de</a:t>
            </a:r>
            <a:endParaRPr lang="de-DE" sz="1200" dirty="0"/>
          </a:p>
        </p:txBody>
      </p:sp>
      <p:sp>
        <p:nvSpPr>
          <p:cNvPr id="26" name="Textfeld 25"/>
          <p:cNvSpPr txBox="1"/>
          <p:nvPr/>
        </p:nvSpPr>
        <p:spPr>
          <a:xfrm>
            <a:off x="3134213" y="4114068"/>
            <a:ext cx="88374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Die Stiftung Hannoversche Volksbank unterstützt das Angebot des Bewegungs-Passes in Stadt und Region mit der Bereitstellung finanzieller Mittel. Dadurch kann der Bewegungs-Pass allen Sportvereinen kostenlos angeboten werden.</a:t>
            </a:r>
          </a:p>
          <a:p>
            <a:r>
              <a:rPr lang="de-DE" sz="1200" dirty="0" smtClean="0"/>
              <a:t>Ansprechpartner ist Marko </a:t>
            </a:r>
            <a:r>
              <a:rPr lang="de-DE" sz="1200" dirty="0" err="1" smtClean="0"/>
              <a:t>Volck</a:t>
            </a:r>
            <a:r>
              <a:rPr lang="de-DE" sz="1200" dirty="0"/>
              <a:t>, Tel. 0511 1221-8748, Mail: </a:t>
            </a:r>
            <a:r>
              <a:rPr lang="de-DE" sz="1200" dirty="0">
                <a:hlinkClick r:id="rId11"/>
              </a:rPr>
              <a:t>marko.volck@hannoversche-volksbank.de</a:t>
            </a:r>
            <a:endParaRPr lang="de-DE" sz="1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275" y="3656921"/>
            <a:ext cx="1616558" cy="32382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849592" y="2811657"/>
            <a:ext cx="1189764" cy="465780"/>
          </a:xfrm>
          <a:prstGeom prst="rect">
            <a:avLst/>
          </a:prstGeom>
        </p:spPr>
      </p:pic>
      <p:grpSp>
        <p:nvGrpSpPr>
          <p:cNvPr id="11" name="Gruppieren 10"/>
          <p:cNvGrpSpPr/>
          <p:nvPr/>
        </p:nvGrpSpPr>
        <p:grpSpPr>
          <a:xfrm>
            <a:off x="164934" y="111694"/>
            <a:ext cx="1471205" cy="1557087"/>
            <a:chOff x="485932" y="208152"/>
            <a:chExt cx="2001394" cy="2020626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932" y="278665"/>
              <a:ext cx="1685925" cy="1828800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201" y="380265"/>
              <a:ext cx="1762125" cy="1743075"/>
            </a:xfrm>
            <a:prstGeom prst="rect">
              <a:avLst/>
            </a:prstGeom>
          </p:spPr>
        </p:pic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867" y="208152"/>
              <a:ext cx="1841559" cy="2020626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476" y="692804"/>
              <a:ext cx="1178001" cy="1036409"/>
            </a:xfrm>
            <a:prstGeom prst="rect">
              <a:avLst/>
            </a:prstGeom>
          </p:spPr>
        </p:pic>
      </p:grpSp>
      <p:sp>
        <p:nvSpPr>
          <p:cNvPr id="19" name="Textfeld 18"/>
          <p:cNvSpPr txBox="1"/>
          <p:nvPr/>
        </p:nvSpPr>
        <p:spPr>
          <a:xfrm>
            <a:off x="3146648" y="4838551"/>
            <a:ext cx="883746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Die Polizeidirektion bewirbt den Bewegungs-Pass an ihren Kooperationsschulen in Stadt und Region Hannover.</a:t>
            </a:r>
          </a:p>
          <a:p>
            <a:r>
              <a:rPr lang="de-DE" sz="1200" dirty="0" smtClean="0"/>
              <a:t>Ansprechpartner ist Thomas </a:t>
            </a:r>
            <a:r>
              <a:rPr lang="en-US" sz="1200" dirty="0" err="1" smtClean="0"/>
              <a:t>Kliewer</a:t>
            </a:r>
            <a:r>
              <a:rPr lang="en-US" sz="1200" dirty="0" smtClean="0"/>
              <a:t>, Tel. 0511 – </a:t>
            </a:r>
            <a:r>
              <a:rPr lang="de-DE" sz="1200" dirty="0" smtClean="0"/>
              <a:t>1091262, Mail: </a:t>
            </a:r>
            <a:r>
              <a:rPr lang="en-US" sz="1200" dirty="0" smtClean="0">
                <a:hlinkClick r:id="rId18"/>
              </a:rPr>
              <a:t>thomas.kliewer@polizei.niedersachsen.de</a:t>
            </a:r>
            <a:r>
              <a:rPr lang="en-US" sz="1200" dirty="0" smtClean="0"/>
              <a:t> </a:t>
            </a:r>
            <a:endParaRPr lang="de-DE" sz="12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19" cstate="hq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850" y="14869"/>
            <a:ext cx="1446388" cy="901058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 rotWithShape="1"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91"/>
          <a:stretch/>
        </p:blipFill>
        <p:spPr>
          <a:xfrm>
            <a:off x="1674505" y="4829739"/>
            <a:ext cx="1403161" cy="505779"/>
          </a:xfrm>
          <a:prstGeom prst="rect">
            <a:avLst/>
          </a:prstGeom>
        </p:spPr>
      </p:pic>
      <p:sp>
        <p:nvSpPr>
          <p:cNvPr id="23" name="Textfeld 22"/>
          <p:cNvSpPr txBox="1"/>
          <p:nvPr/>
        </p:nvSpPr>
        <p:spPr>
          <a:xfrm>
            <a:off x="3146648" y="5384735"/>
            <a:ext cx="88374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Die Region Hannover unterstützt das Angebot des Bewegungs-Passes in Stadt und Region mit der Bereitstellung finanzieller Mittel. Dadurch kann der Bewegungs-Pass allen Sportvereinen kostenlos angeboten werden. Ansprechpartner ist Frauke Bittner, Tel. 0511 / 616 –22076, Mail: </a:t>
            </a:r>
            <a:r>
              <a:rPr lang="de-DE" sz="1200" dirty="0">
                <a:hlinkClick r:id="rId21"/>
              </a:rPr>
              <a:t>frauke.bittner@region-hannover.de</a:t>
            </a:r>
            <a:endParaRPr lang="de-DE" sz="1200" dirty="0"/>
          </a:p>
        </p:txBody>
      </p:sp>
      <p:sp>
        <p:nvSpPr>
          <p:cNvPr id="27" name="Textfeld 26"/>
          <p:cNvSpPr txBox="1"/>
          <p:nvPr/>
        </p:nvSpPr>
        <p:spPr>
          <a:xfrm>
            <a:off x="3134213" y="6097599"/>
            <a:ext cx="88374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Die </a:t>
            </a:r>
            <a:r>
              <a:rPr lang="de-DE" sz="1200" dirty="0" smtClean="0"/>
              <a:t>Landeshauptstadt Hannover unterstützt </a:t>
            </a:r>
            <a:r>
              <a:rPr lang="de-DE" sz="1200" dirty="0"/>
              <a:t>das Angebot des Bewegungs-Passes in Stadt und Region mit der Bereitstellung finanzieller Mittel. Dadurch kann der Bewegungs-Pass allen Sportvereinen kostenlos angeboten werden. Ansprechpartner </a:t>
            </a:r>
            <a:r>
              <a:rPr lang="de-DE" sz="1200" dirty="0" smtClean="0"/>
              <a:t>ist </a:t>
            </a:r>
            <a:r>
              <a:rPr lang="de-DE" sz="1200" dirty="0"/>
              <a:t>Henning </a:t>
            </a:r>
            <a:r>
              <a:rPr lang="de-DE" sz="1200" dirty="0" err="1" smtClean="0"/>
              <a:t>Helldobler</a:t>
            </a:r>
            <a:r>
              <a:rPr lang="de-DE" sz="1200" dirty="0" smtClean="0"/>
              <a:t>, Tel.</a:t>
            </a:r>
            <a:r>
              <a:rPr lang="de-DE" sz="1200" dirty="0"/>
              <a:t> </a:t>
            </a:r>
            <a:r>
              <a:rPr lang="de-DE" sz="1200" dirty="0" smtClean="0"/>
              <a:t>0511 – 16834161, Mail: </a:t>
            </a:r>
            <a:r>
              <a:rPr lang="de-DE" sz="1200" u="sng" dirty="0" smtClean="0">
                <a:hlinkClick r:id="rId22"/>
              </a:rPr>
              <a:t>henning.helldobler@hannover-stadt.de</a:t>
            </a:r>
            <a:endParaRPr lang="de-DE" sz="120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949" y="6233665"/>
            <a:ext cx="1207051" cy="467192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2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02" y="5249500"/>
            <a:ext cx="1450054" cy="93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7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Bewegungs-Pass – Die Partner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Idee des Laufpasses</dc:title>
  <dc:creator>Marko Volck</dc:creator>
  <cp:lastModifiedBy>BfDler</cp:lastModifiedBy>
  <cp:revision>46</cp:revision>
  <cp:lastPrinted>2017-02-21T16:44:22Z</cp:lastPrinted>
  <dcterms:created xsi:type="dcterms:W3CDTF">2017-02-10T14:12:57Z</dcterms:created>
  <dcterms:modified xsi:type="dcterms:W3CDTF">2023-01-20T11:06:41Z</dcterms:modified>
</cp:coreProperties>
</file>