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9C11"/>
    <a:srgbClr val="165996"/>
    <a:srgbClr val="9DD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742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580F-B3DE-423D-B343-E2ADD1095C1D}" type="datetimeFigureOut">
              <a:rPr lang="de-DE" smtClean="0"/>
              <a:t>20.01.2023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F127-A751-4230-A805-D5B5B16232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58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580F-B3DE-423D-B343-E2ADD1095C1D}" type="datetimeFigureOut">
              <a:rPr lang="de-DE" smtClean="0"/>
              <a:t>20.01.2023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F127-A751-4230-A805-D5B5B16232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42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580F-B3DE-423D-B343-E2ADD1095C1D}" type="datetimeFigureOut">
              <a:rPr lang="de-DE" smtClean="0"/>
              <a:t>20.01.2023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F127-A751-4230-A805-D5B5B16232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31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580F-B3DE-423D-B343-E2ADD1095C1D}" type="datetimeFigureOut">
              <a:rPr lang="de-DE" smtClean="0"/>
              <a:t>20.01.2023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F127-A751-4230-A805-D5B5B16232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38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580F-B3DE-423D-B343-E2ADD1095C1D}" type="datetimeFigureOut">
              <a:rPr lang="de-DE" smtClean="0"/>
              <a:t>20.01.2023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F127-A751-4230-A805-D5B5B16232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51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580F-B3DE-423D-B343-E2ADD1095C1D}" type="datetimeFigureOut">
              <a:rPr lang="de-DE" smtClean="0"/>
              <a:t>20.01.2023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F127-A751-4230-A805-D5B5B16232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70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580F-B3DE-423D-B343-E2ADD1095C1D}" type="datetimeFigureOut">
              <a:rPr lang="de-DE" smtClean="0"/>
              <a:t>20.01.2023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F127-A751-4230-A805-D5B5B16232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63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580F-B3DE-423D-B343-E2ADD1095C1D}" type="datetimeFigureOut">
              <a:rPr lang="de-DE" smtClean="0"/>
              <a:t>20.01.2023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F127-A751-4230-A805-D5B5B16232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6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580F-B3DE-423D-B343-E2ADD1095C1D}" type="datetimeFigureOut">
              <a:rPr lang="de-DE" smtClean="0"/>
              <a:t>20.01.2023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F127-A751-4230-A805-D5B5B16232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4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580F-B3DE-423D-B343-E2ADD1095C1D}" type="datetimeFigureOut">
              <a:rPr lang="de-DE" smtClean="0"/>
              <a:t>20.01.2023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F127-A751-4230-A805-D5B5B16232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13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580F-B3DE-423D-B343-E2ADD1095C1D}" type="datetimeFigureOut">
              <a:rPr lang="de-DE" smtClean="0"/>
              <a:t>20.01.2023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F127-A751-4230-A805-D5B5B16232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96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4580F-B3DE-423D-B343-E2ADD1095C1D}" type="datetimeFigureOut">
              <a:rPr lang="de-DE" smtClean="0"/>
              <a:t>20.01.2023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7F127-A751-4230-A805-D5B5B16232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0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feil: nach unten 10">
            <a:extLst>
              <a:ext uri="{FF2B5EF4-FFF2-40B4-BE49-F238E27FC236}">
                <a16:creationId xmlns:a16="http://schemas.microsoft.com/office/drawing/2014/main" id="{35098CA1-A211-4C84-8CE8-13085DAA9E17}"/>
              </a:ext>
            </a:extLst>
          </p:cNvPr>
          <p:cNvSpPr/>
          <p:nvPr/>
        </p:nvSpPr>
        <p:spPr>
          <a:xfrm>
            <a:off x="454028" y="8378288"/>
            <a:ext cx="5949156" cy="1448095"/>
          </a:xfrm>
          <a:prstGeom prst="downArrow">
            <a:avLst>
              <a:gd name="adj1" fmla="val 100000"/>
              <a:gd name="adj2" fmla="val 0"/>
            </a:avLst>
          </a:prstGeom>
          <a:solidFill>
            <a:srgbClr val="9DD179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600"/>
          </a:p>
        </p:txBody>
      </p:sp>
      <p:sp>
        <p:nvSpPr>
          <p:cNvPr id="12" name="Pfeil: nach unten 11">
            <a:extLst>
              <a:ext uri="{FF2B5EF4-FFF2-40B4-BE49-F238E27FC236}">
                <a16:creationId xmlns:a16="http://schemas.microsoft.com/office/drawing/2014/main" id="{18D43456-641F-491C-8AFA-5E0EF8D48AB7}"/>
              </a:ext>
            </a:extLst>
          </p:cNvPr>
          <p:cNvSpPr/>
          <p:nvPr/>
        </p:nvSpPr>
        <p:spPr>
          <a:xfrm>
            <a:off x="454028" y="6675695"/>
            <a:ext cx="5949156" cy="2270125"/>
          </a:xfrm>
          <a:prstGeom prst="downArrow">
            <a:avLst>
              <a:gd name="adj1" fmla="val 100000"/>
              <a:gd name="adj2" fmla="val 23241"/>
            </a:avLst>
          </a:prstGeom>
          <a:solidFill>
            <a:srgbClr val="16599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600"/>
          </a:p>
        </p:txBody>
      </p:sp>
      <p:sp>
        <p:nvSpPr>
          <p:cNvPr id="10" name="Pfeil: nach unten 9">
            <a:extLst>
              <a:ext uri="{FF2B5EF4-FFF2-40B4-BE49-F238E27FC236}">
                <a16:creationId xmlns:a16="http://schemas.microsoft.com/office/drawing/2014/main" id="{CDF68D23-C35E-4E56-B9E3-752840F5D43A}"/>
              </a:ext>
            </a:extLst>
          </p:cNvPr>
          <p:cNvSpPr/>
          <p:nvPr/>
        </p:nvSpPr>
        <p:spPr>
          <a:xfrm>
            <a:off x="454422" y="5332030"/>
            <a:ext cx="5949156" cy="2270125"/>
          </a:xfrm>
          <a:prstGeom prst="downArrow">
            <a:avLst>
              <a:gd name="adj1" fmla="val 100000"/>
              <a:gd name="adj2" fmla="val 23241"/>
            </a:avLst>
          </a:prstGeom>
          <a:solidFill>
            <a:srgbClr val="FB9C1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600" dirty="0"/>
          </a:p>
        </p:txBody>
      </p:sp>
      <p:sp>
        <p:nvSpPr>
          <p:cNvPr id="9" name="Pfeil: nach unten 8">
            <a:extLst>
              <a:ext uri="{FF2B5EF4-FFF2-40B4-BE49-F238E27FC236}">
                <a16:creationId xmlns:a16="http://schemas.microsoft.com/office/drawing/2014/main" id="{ABA04D1B-80F7-42B8-B924-5384DF763376}"/>
              </a:ext>
            </a:extLst>
          </p:cNvPr>
          <p:cNvSpPr/>
          <p:nvPr/>
        </p:nvSpPr>
        <p:spPr>
          <a:xfrm>
            <a:off x="454422" y="2303490"/>
            <a:ext cx="5949156" cy="4163602"/>
          </a:xfrm>
          <a:prstGeom prst="downArrow">
            <a:avLst>
              <a:gd name="adj1" fmla="val 100000"/>
              <a:gd name="adj2" fmla="val 13471"/>
            </a:avLst>
          </a:prstGeom>
          <a:solidFill>
            <a:srgbClr val="16599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600"/>
          </a:p>
        </p:txBody>
      </p:sp>
      <p:sp>
        <p:nvSpPr>
          <p:cNvPr id="24" name="Pfeil: nach unten 23">
            <a:extLst>
              <a:ext uri="{FF2B5EF4-FFF2-40B4-BE49-F238E27FC236}">
                <a16:creationId xmlns:a16="http://schemas.microsoft.com/office/drawing/2014/main" id="{BDE1E330-4CDD-4411-9A37-7A5ED1B8468C}"/>
              </a:ext>
            </a:extLst>
          </p:cNvPr>
          <p:cNvSpPr/>
          <p:nvPr/>
        </p:nvSpPr>
        <p:spPr>
          <a:xfrm>
            <a:off x="2065714" y="2303490"/>
            <a:ext cx="2716662" cy="4163602"/>
          </a:xfrm>
          <a:prstGeom prst="downArrow">
            <a:avLst>
              <a:gd name="adj1" fmla="val 100000"/>
              <a:gd name="adj2" fmla="val 9638"/>
            </a:avLst>
          </a:prstGeom>
          <a:solidFill>
            <a:srgbClr val="16599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: nach unten 7">
            <a:extLst>
              <a:ext uri="{FF2B5EF4-FFF2-40B4-BE49-F238E27FC236}">
                <a16:creationId xmlns:a16="http://schemas.microsoft.com/office/drawing/2014/main" id="{DF42DEFF-F90C-4C50-80AA-5CDF3942E059}"/>
              </a:ext>
            </a:extLst>
          </p:cNvPr>
          <p:cNvSpPr/>
          <p:nvPr/>
        </p:nvSpPr>
        <p:spPr>
          <a:xfrm>
            <a:off x="454422" y="1888180"/>
            <a:ext cx="5951143" cy="2010304"/>
          </a:xfrm>
          <a:prstGeom prst="downArrow">
            <a:avLst>
              <a:gd name="adj1" fmla="val 100000"/>
              <a:gd name="adj2" fmla="val 23241"/>
            </a:avLst>
          </a:prstGeom>
          <a:solidFill>
            <a:srgbClr val="FB9C1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600"/>
          </a:p>
        </p:txBody>
      </p:sp>
      <p:sp>
        <p:nvSpPr>
          <p:cNvPr id="6" name="Pfeil: nach unten 5">
            <a:extLst>
              <a:ext uri="{FF2B5EF4-FFF2-40B4-BE49-F238E27FC236}">
                <a16:creationId xmlns:a16="http://schemas.microsoft.com/office/drawing/2014/main" id="{64DFD17F-549C-4BA0-A447-2E9A3EEE05BE}"/>
              </a:ext>
            </a:extLst>
          </p:cNvPr>
          <p:cNvSpPr/>
          <p:nvPr/>
        </p:nvSpPr>
        <p:spPr>
          <a:xfrm>
            <a:off x="456804" y="1342762"/>
            <a:ext cx="5949156" cy="1394884"/>
          </a:xfrm>
          <a:prstGeom prst="downArrow">
            <a:avLst>
              <a:gd name="adj1" fmla="val 100000"/>
              <a:gd name="adj2" fmla="val 37809"/>
            </a:avLst>
          </a:prstGeom>
          <a:solidFill>
            <a:srgbClr val="16599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6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B5C9E33-9B5D-4376-B206-69A19E0B60B1}"/>
              </a:ext>
            </a:extLst>
          </p:cNvPr>
          <p:cNvSpPr txBox="1"/>
          <p:nvPr/>
        </p:nvSpPr>
        <p:spPr>
          <a:xfrm>
            <a:off x="502050" y="1416957"/>
            <a:ext cx="585311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1400" b="1" u="sng" dirty="0">
              <a:solidFill>
                <a:schemeClr val="bg1"/>
              </a:solidFill>
            </a:endParaRPr>
          </a:p>
          <a:p>
            <a:pPr algn="ctr"/>
            <a:r>
              <a:rPr lang="de-DE" sz="2000" b="1" u="sng" dirty="0">
                <a:solidFill>
                  <a:schemeClr val="bg1"/>
                </a:solidFill>
              </a:rPr>
              <a:t>Anmeldezeitraum</a:t>
            </a:r>
          </a:p>
          <a:p>
            <a:pPr algn="ctr"/>
            <a:r>
              <a:rPr lang="de-DE" b="1" dirty="0">
                <a:solidFill>
                  <a:schemeClr val="bg1"/>
                </a:solidFill>
              </a:rPr>
              <a:t>Sportverein mit Kita/Schule</a:t>
            </a:r>
          </a:p>
          <a:p>
            <a:pPr algn="ctr"/>
            <a:endParaRPr lang="de-DE" sz="500" b="1" dirty="0">
              <a:solidFill>
                <a:schemeClr val="bg1"/>
              </a:solidFill>
            </a:endParaRPr>
          </a:p>
          <a:p>
            <a:pPr algn="ctr"/>
            <a:r>
              <a:rPr lang="de-DE">
                <a:solidFill>
                  <a:srgbClr val="FB9C11"/>
                </a:solidFill>
              </a:rPr>
              <a:t>bis </a:t>
            </a:r>
            <a:r>
              <a:rPr lang="de-DE" smtClean="0">
                <a:solidFill>
                  <a:srgbClr val="FB9C11"/>
                </a:solidFill>
              </a:rPr>
              <a:t>21. </a:t>
            </a:r>
            <a:r>
              <a:rPr lang="de-DE" dirty="0">
                <a:solidFill>
                  <a:srgbClr val="FB9C11"/>
                </a:solidFill>
              </a:rPr>
              <a:t>Februar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664A272-3835-4C26-A3C8-EAAD64DB3CE3}"/>
              </a:ext>
            </a:extLst>
          </p:cNvPr>
          <p:cNvSpPr txBox="1"/>
          <p:nvPr/>
        </p:nvSpPr>
        <p:spPr>
          <a:xfrm>
            <a:off x="502050" y="2837331"/>
            <a:ext cx="58531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u="sng" dirty="0" smtClean="0">
                <a:solidFill>
                  <a:schemeClr val="bg1"/>
                </a:solidFill>
              </a:rPr>
              <a:t>Versenden </a:t>
            </a:r>
            <a:r>
              <a:rPr lang="de-DE" sz="1600" b="1" u="sng" dirty="0">
                <a:solidFill>
                  <a:schemeClr val="bg1"/>
                </a:solidFill>
              </a:rPr>
              <a:t>der </a:t>
            </a:r>
            <a:r>
              <a:rPr lang="de-DE" sz="1600" b="1" u="sng" dirty="0" smtClean="0">
                <a:solidFill>
                  <a:schemeClr val="bg1"/>
                </a:solidFill>
              </a:rPr>
              <a:t>Bewegungs-Pässe durch SportRegion bis 14. April</a:t>
            </a:r>
            <a:endParaRPr lang="de-DE" sz="1600" b="1" u="sng" dirty="0">
              <a:solidFill>
                <a:schemeClr val="bg1"/>
              </a:solidFill>
            </a:endParaRPr>
          </a:p>
          <a:p>
            <a:pPr algn="ctr"/>
            <a:r>
              <a:rPr lang="de-DE" b="1" dirty="0" smtClean="0">
                <a:solidFill>
                  <a:schemeClr val="bg1"/>
                </a:solidFill>
              </a:rPr>
              <a:t>Ausgabe der Pässe </a:t>
            </a:r>
            <a:r>
              <a:rPr lang="de-DE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durch </a:t>
            </a:r>
            <a:r>
              <a:rPr lang="de-DE" b="1" dirty="0">
                <a:solidFill>
                  <a:schemeClr val="bg1"/>
                </a:solidFill>
              </a:rPr>
              <a:t>Verein </a:t>
            </a:r>
            <a:r>
              <a:rPr lang="de-DE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de-DE" b="1" dirty="0">
                <a:solidFill>
                  <a:schemeClr val="bg1"/>
                </a:solidFill>
              </a:rPr>
              <a:t> Kita/Schule</a:t>
            </a:r>
          </a:p>
          <a:p>
            <a:pPr algn="ctr"/>
            <a:endParaRPr lang="de-DE" sz="300" b="1" dirty="0">
              <a:solidFill>
                <a:schemeClr val="bg1"/>
              </a:solidFill>
            </a:endParaRPr>
          </a:p>
          <a:p>
            <a:pPr algn="ctr"/>
            <a:r>
              <a:rPr lang="de-DE" dirty="0">
                <a:solidFill>
                  <a:srgbClr val="165996"/>
                </a:solidFill>
              </a:rPr>
              <a:t>bis </a:t>
            </a:r>
            <a:r>
              <a:rPr lang="de-DE" dirty="0" smtClean="0">
                <a:solidFill>
                  <a:srgbClr val="165996"/>
                </a:solidFill>
              </a:rPr>
              <a:t>15</a:t>
            </a:r>
            <a:r>
              <a:rPr lang="de-DE" dirty="0" smtClean="0">
                <a:solidFill>
                  <a:srgbClr val="165996"/>
                </a:solidFill>
              </a:rPr>
              <a:t>. </a:t>
            </a:r>
            <a:r>
              <a:rPr lang="de-DE" dirty="0">
                <a:solidFill>
                  <a:srgbClr val="165996"/>
                </a:solidFill>
              </a:rPr>
              <a:t>April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A5043E6-1AE0-41B2-9157-43262035C47F}"/>
              </a:ext>
            </a:extLst>
          </p:cNvPr>
          <p:cNvSpPr txBox="1"/>
          <p:nvPr/>
        </p:nvSpPr>
        <p:spPr>
          <a:xfrm>
            <a:off x="1873007" y="4095799"/>
            <a:ext cx="311119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u="sng" dirty="0">
                <a:solidFill>
                  <a:schemeClr val="bg1"/>
                </a:solidFill>
              </a:rPr>
              <a:t>Aktionszeitraum</a:t>
            </a:r>
            <a:endParaRPr lang="de-DE" sz="2000" u="sng" dirty="0">
              <a:solidFill>
                <a:schemeClr val="bg1"/>
              </a:solidFill>
            </a:endParaRPr>
          </a:p>
          <a:p>
            <a:pPr algn="ctr"/>
            <a:r>
              <a:rPr lang="de-DE" b="1" dirty="0">
                <a:solidFill>
                  <a:schemeClr val="bg1"/>
                </a:solidFill>
              </a:rPr>
              <a:t>Sammlung</a:t>
            </a:r>
          </a:p>
          <a:p>
            <a:pPr algn="ctr"/>
            <a:r>
              <a:rPr lang="de-DE" b="1" dirty="0">
                <a:solidFill>
                  <a:schemeClr val="bg1"/>
                </a:solidFill>
              </a:rPr>
              <a:t>Unterschriften &amp; Stempel</a:t>
            </a:r>
          </a:p>
          <a:p>
            <a:pPr algn="ctr"/>
            <a:r>
              <a:rPr lang="de-DE" sz="1000" b="1" dirty="0">
                <a:solidFill>
                  <a:schemeClr val="bg1"/>
                </a:solidFill>
              </a:rPr>
              <a:t/>
            </a:r>
            <a:br>
              <a:rPr lang="de-DE" sz="1000" b="1" dirty="0">
                <a:solidFill>
                  <a:schemeClr val="bg1"/>
                </a:solidFill>
              </a:rPr>
            </a:br>
            <a:endParaRPr lang="de-DE" dirty="0">
              <a:solidFill>
                <a:schemeClr val="bg1"/>
              </a:solidFill>
            </a:endParaRPr>
          </a:p>
          <a:p>
            <a:pPr algn="ctr"/>
            <a:r>
              <a:rPr lang="de-DE" dirty="0">
                <a:solidFill>
                  <a:schemeClr val="bg1"/>
                </a:solidFill>
              </a:rPr>
              <a:t/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 smtClean="0">
                <a:solidFill>
                  <a:srgbClr val="FB9C11"/>
                </a:solidFill>
              </a:rPr>
              <a:t>17</a:t>
            </a:r>
            <a:r>
              <a:rPr lang="de-DE" dirty="0" smtClean="0">
                <a:solidFill>
                  <a:srgbClr val="FB9C11"/>
                </a:solidFill>
              </a:rPr>
              <a:t>. </a:t>
            </a:r>
            <a:r>
              <a:rPr lang="de-DE" dirty="0">
                <a:solidFill>
                  <a:srgbClr val="FB9C11"/>
                </a:solidFill>
              </a:rPr>
              <a:t>April bis </a:t>
            </a:r>
            <a:r>
              <a:rPr lang="de-DE" dirty="0" smtClean="0">
                <a:solidFill>
                  <a:srgbClr val="FB9C11"/>
                </a:solidFill>
              </a:rPr>
              <a:t>16</a:t>
            </a:r>
            <a:r>
              <a:rPr lang="de-DE" dirty="0" smtClean="0">
                <a:solidFill>
                  <a:srgbClr val="FB9C11"/>
                </a:solidFill>
              </a:rPr>
              <a:t>. </a:t>
            </a:r>
            <a:r>
              <a:rPr lang="de-DE" dirty="0">
                <a:solidFill>
                  <a:srgbClr val="FB9C11"/>
                </a:solidFill>
              </a:rPr>
              <a:t>Juni</a:t>
            </a:r>
          </a:p>
          <a:p>
            <a:pPr algn="ctr"/>
            <a:endParaRPr lang="de-DE" sz="400" dirty="0">
              <a:solidFill>
                <a:schemeClr val="bg1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9128F3B-6954-4FEE-9567-0078C87334FB}"/>
              </a:ext>
            </a:extLst>
          </p:cNvPr>
          <p:cNvSpPr txBox="1"/>
          <p:nvPr/>
        </p:nvSpPr>
        <p:spPr>
          <a:xfrm>
            <a:off x="492935" y="3877177"/>
            <a:ext cx="14689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Bewegungs-aktionen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im Verein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z.B.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Tag der 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offenen Tür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6A8010A-0D75-4699-9CA8-A59F49866D95}"/>
              </a:ext>
            </a:extLst>
          </p:cNvPr>
          <p:cNvSpPr txBox="1"/>
          <p:nvPr/>
        </p:nvSpPr>
        <p:spPr>
          <a:xfrm>
            <a:off x="4815025" y="3902577"/>
            <a:ext cx="1641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Bewegungs-aktionen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in Kita/Schule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mit Verein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2840711-954A-4BE8-8EDC-9925809504FD}"/>
              </a:ext>
            </a:extLst>
          </p:cNvPr>
          <p:cNvSpPr txBox="1"/>
          <p:nvPr/>
        </p:nvSpPr>
        <p:spPr>
          <a:xfrm>
            <a:off x="502050" y="6416124"/>
            <a:ext cx="58622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u="sng" dirty="0">
                <a:solidFill>
                  <a:schemeClr val="bg1"/>
                </a:solidFill>
              </a:rPr>
              <a:t>Ausgabe der Präsente</a:t>
            </a:r>
          </a:p>
          <a:p>
            <a:pPr algn="ctr"/>
            <a:r>
              <a:rPr lang="de-DE" b="1" dirty="0" err="1">
                <a:solidFill>
                  <a:schemeClr val="bg1"/>
                </a:solidFill>
              </a:rPr>
              <a:t>SportRegion</a:t>
            </a:r>
            <a:r>
              <a:rPr lang="de-DE" b="1" dirty="0">
                <a:solidFill>
                  <a:schemeClr val="bg1"/>
                </a:solidFill>
              </a:rPr>
              <a:t> </a:t>
            </a:r>
            <a:r>
              <a:rPr lang="de-DE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de-DE" b="1" dirty="0">
                <a:solidFill>
                  <a:schemeClr val="bg1"/>
                </a:solidFill>
              </a:rPr>
              <a:t> Verein </a:t>
            </a:r>
            <a:r>
              <a:rPr lang="de-DE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de-DE" b="1" dirty="0">
                <a:solidFill>
                  <a:schemeClr val="bg1"/>
                </a:solidFill>
              </a:rPr>
              <a:t> Kita/Schule</a:t>
            </a:r>
            <a:endParaRPr lang="de-DE" sz="800" dirty="0">
              <a:solidFill>
                <a:schemeClr val="bg1"/>
              </a:solidFill>
            </a:endParaRPr>
          </a:p>
          <a:p>
            <a:pPr algn="ctr"/>
            <a:endParaRPr lang="de-DE" sz="1000" dirty="0">
              <a:solidFill>
                <a:schemeClr val="bg1"/>
              </a:solidFill>
            </a:endParaRPr>
          </a:p>
          <a:p>
            <a:pPr algn="ctr"/>
            <a:r>
              <a:rPr lang="de-DE" dirty="0">
                <a:solidFill>
                  <a:srgbClr val="165996"/>
                </a:solidFill>
              </a:rPr>
              <a:t>bis </a:t>
            </a:r>
            <a:r>
              <a:rPr lang="de-DE" dirty="0" smtClean="0">
                <a:solidFill>
                  <a:srgbClr val="165996"/>
                </a:solidFill>
              </a:rPr>
              <a:t>23</a:t>
            </a:r>
            <a:r>
              <a:rPr lang="de-DE" dirty="0" smtClean="0">
                <a:solidFill>
                  <a:srgbClr val="165996"/>
                </a:solidFill>
              </a:rPr>
              <a:t>. </a:t>
            </a:r>
            <a:r>
              <a:rPr lang="de-DE" dirty="0" smtClean="0">
                <a:solidFill>
                  <a:srgbClr val="165996"/>
                </a:solidFill>
              </a:rPr>
              <a:t>Juni</a:t>
            </a:r>
            <a:endParaRPr lang="de-DE" dirty="0">
              <a:solidFill>
                <a:srgbClr val="165996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B9E2E431-D739-43CD-B6D7-D458B90CD626}"/>
              </a:ext>
            </a:extLst>
          </p:cNvPr>
          <p:cNvSpPr txBox="1"/>
          <p:nvPr/>
        </p:nvSpPr>
        <p:spPr>
          <a:xfrm>
            <a:off x="492934" y="7631533"/>
            <a:ext cx="586222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u="sng" dirty="0">
                <a:solidFill>
                  <a:schemeClr val="bg1"/>
                </a:solidFill>
              </a:rPr>
              <a:t>Meldung der Bewegungs-Pässe</a:t>
            </a:r>
          </a:p>
          <a:p>
            <a:pPr algn="ctr"/>
            <a:r>
              <a:rPr lang="de-DE" b="1" dirty="0">
                <a:solidFill>
                  <a:schemeClr val="bg1"/>
                </a:solidFill>
              </a:rPr>
              <a:t>mit min. 2 Stempeln</a:t>
            </a:r>
          </a:p>
          <a:p>
            <a:pPr algn="ctr"/>
            <a:r>
              <a:rPr lang="de-DE" b="1" dirty="0">
                <a:solidFill>
                  <a:schemeClr val="bg1"/>
                </a:solidFill>
              </a:rPr>
              <a:t>Verein </a:t>
            </a:r>
            <a:r>
              <a:rPr lang="de-DE" b="1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de-DE" b="1" dirty="0" err="1">
                <a:solidFill>
                  <a:schemeClr val="bg1"/>
                </a:solidFill>
                <a:sym typeface="Wingdings" panose="05000000000000000000" pitchFamily="2" charset="2"/>
              </a:rPr>
              <a:t>SportRegion</a:t>
            </a:r>
            <a:endParaRPr lang="de-DE" b="1" dirty="0">
              <a:solidFill>
                <a:schemeClr val="bg1"/>
              </a:solidFill>
            </a:endParaRPr>
          </a:p>
          <a:p>
            <a:pPr algn="ctr"/>
            <a:r>
              <a:rPr lang="de-DE" dirty="0">
                <a:solidFill>
                  <a:srgbClr val="FB9C11"/>
                </a:solidFill>
              </a:rPr>
              <a:t>bis </a:t>
            </a:r>
            <a:r>
              <a:rPr lang="de-DE" dirty="0" smtClean="0">
                <a:solidFill>
                  <a:srgbClr val="FB9C11"/>
                </a:solidFill>
              </a:rPr>
              <a:t>01. </a:t>
            </a:r>
            <a:r>
              <a:rPr lang="de-DE" dirty="0">
                <a:solidFill>
                  <a:srgbClr val="FB9C11"/>
                </a:solidFill>
              </a:rPr>
              <a:t>Juli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99E478A-8FE2-4B22-B6D8-FF9B87F2361B}"/>
              </a:ext>
            </a:extLst>
          </p:cNvPr>
          <p:cNvSpPr txBox="1"/>
          <p:nvPr/>
        </p:nvSpPr>
        <p:spPr>
          <a:xfrm>
            <a:off x="492933" y="8984286"/>
            <a:ext cx="586222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u="sng" dirty="0">
                <a:solidFill>
                  <a:schemeClr val="bg1"/>
                </a:solidFill>
              </a:rPr>
              <a:t>Preisverleihung </a:t>
            </a:r>
          </a:p>
          <a:p>
            <a:pPr algn="ctr"/>
            <a:endParaRPr lang="de-DE" sz="900" b="1" u="sng" dirty="0">
              <a:solidFill>
                <a:schemeClr val="bg1"/>
              </a:solidFill>
            </a:endParaRPr>
          </a:p>
          <a:p>
            <a:pPr algn="ctr"/>
            <a:r>
              <a:rPr lang="de-DE" dirty="0" smtClean="0">
                <a:solidFill>
                  <a:srgbClr val="165996"/>
                </a:solidFill>
              </a:rPr>
              <a:t>Nach den Sommerferien</a:t>
            </a:r>
            <a:endParaRPr lang="de-DE" dirty="0">
              <a:solidFill>
                <a:srgbClr val="165996"/>
              </a:solidFill>
            </a:endParaRPr>
          </a:p>
        </p:txBody>
      </p:sp>
      <p:pic>
        <p:nvPicPr>
          <p:cNvPr id="23" name="Grafik 22" descr="W:\Logos\Bewegungs-Pass\Logo BP 2018.png">
            <a:extLst>
              <a:ext uri="{FF2B5EF4-FFF2-40B4-BE49-F238E27FC236}">
                <a16:creationId xmlns:a16="http://schemas.microsoft.com/office/drawing/2014/main" id="{3FEF0301-9BD8-4799-BD5E-D775054A8A0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4799"/>
            <a:ext cx="2034862" cy="205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283AD349-83CF-4C36-807B-74A0E26A01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203" y="37366"/>
            <a:ext cx="1600375" cy="875801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041A514D-A9FD-4B2B-8BD9-0920B6F82C58}"/>
              </a:ext>
            </a:extLst>
          </p:cNvPr>
          <p:cNvSpPr txBox="1"/>
          <p:nvPr/>
        </p:nvSpPr>
        <p:spPr>
          <a:xfrm>
            <a:off x="2053364" y="385098"/>
            <a:ext cx="923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9DD179"/>
                </a:solidFill>
              </a:rPr>
              <a:t>2023</a:t>
            </a:r>
            <a:endParaRPr lang="de-DE" sz="28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9DD179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053364" y="889000"/>
            <a:ext cx="3179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165996"/>
                </a:solidFill>
              </a:rPr>
              <a:t>Aktion gegen „Eltern-Taxis“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hq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229" y="-17550"/>
            <a:ext cx="1568892" cy="97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72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94</Words>
  <Application>Microsoft Office PowerPoint</Application>
  <PresentationFormat>A4-Papier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Janke Anke</dc:creator>
  <cp:lastModifiedBy>BfDler</cp:lastModifiedBy>
  <cp:revision>56</cp:revision>
  <cp:lastPrinted>2019-11-27T09:53:24Z</cp:lastPrinted>
  <dcterms:created xsi:type="dcterms:W3CDTF">2019-11-26T12:52:59Z</dcterms:created>
  <dcterms:modified xsi:type="dcterms:W3CDTF">2023-01-20T11:21:00Z</dcterms:modified>
</cp:coreProperties>
</file>